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0279975" cy="41044813"/>
  <p:notesSz cx="6858000" cy="9144000"/>
  <p:defaultTextStyle>
    <a:defPPr>
      <a:defRPr lang="ru-RU"/>
    </a:defPPr>
    <a:lvl1pPr marL="0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832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664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496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327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9159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991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823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655" algn="l" defTabSz="4075664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8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66FF"/>
    <a:srgbClr val="000099"/>
    <a:srgbClr val="003399"/>
    <a:srgbClr val="00642D"/>
    <a:srgbClr val="4FB21E"/>
    <a:srgbClr val="FFCC00"/>
    <a:srgbClr val="00FF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2554" y="158"/>
      </p:cViewPr>
      <p:guideLst>
        <p:guide orient="horz" pos="12928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2750498"/>
            <a:ext cx="25737979" cy="879803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3258727"/>
            <a:ext cx="21195983" cy="10489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1643699"/>
            <a:ext cx="6812994" cy="350211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3999" y="1643699"/>
            <a:ext cx="19934317" cy="35021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6375096"/>
            <a:ext cx="25737979" cy="8151956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7396546"/>
            <a:ext cx="25737979" cy="8978550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832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664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496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32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915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99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82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65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3999" y="9577126"/>
            <a:ext cx="13373656" cy="27087679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0" y="9577126"/>
            <a:ext cx="13373656" cy="27087679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187580"/>
            <a:ext cx="13378914" cy="3828946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832" indent="0">
              <a:buNone/>
              <a:defRPr sz="8900" b="1"/>
            </a:lvl2pPr>
            <a:lvl3pPr marL="4075664" indent="0">
              <a:buNone/>
              <a:defRPr sz="8000" b="1"/>
            </a:lvl3pPr>
            <a:lvl4pPr marL="6113496" indent="0">
              <a:buNone/>
              <a:defRPr sz="7100" b="1"/>
            </a:lvl4pPr>
            <a:lvl5pPr marL="8151327" indent="0">
              <a:buNone/>
              <a:defRPr sz="7100" b="1"/>
            </a:lvl5pPr>
            <a:lvl6pPr marL="10189159" indent="0">
              <a:buNone/>
              <a:defRPr sz="7100" b="1"/>
            </a:lvl6pPr>
            <a:lvl7pPr marL="12226991" indent="0">
              <a:buNone/>
              <a:defRPr sz="7100" b="1"/>
            </a:lvl7pPr>
            <a:lvl8pPr marL="14264823" indent="0">
              <a:buNone/>
              <a:defRPr sz="7100" b="1"/>
            </a:lvl8pPr>
            <a:lvl9pPr marL="16302655" indent="0">
              <a:buNone/>
              <a:defRPr sz="7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999" y="13016526"/>
            <a:ext cx="13378914" cy="2364827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187580"/>
            <a:ext cx="13384170" cy="3828946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832" indent="0">
              <a:buNone/>
              <a:defRPr sz="8900" b="1"/>
            </a:lvl2pPr>
            <a:lvl3pPr marL="4075664" indent="0">
              <a:buNone/>
              <a:defRPr sz="8000" b="1"/>
            </a:lvl3pPr>
            <a:lvl4pPr marL="6113496" indent="0">
              <a:buNone/>
              <a:defRPr sz="7100" b="1"/>
            </a:lvl4pPr>
            <a:lvl5pPr marL="8151327" indent="0">
              <a:buNone/>
              <a:defRPr sz="7100" b="1"/>
            </a:lvl5pPr>
            <a:lvl6pPr marL="10189159" indent="0">
              <a:buNone/>
              <a:defRPr sz="7100" b="1"/>
            </a:lvl6pPr>
            <a:lvl7pPr marL="12226991" indent="0">
              <a:buNone/>
              <a:defRPr sz="7100" b="1"/>
            </a:lvl7pPr>
            <a:lvl8pPr marL="14264823" indent="0">
              <a:buNone/>
              <a:defRPr sz="7100" b="1"/>
            </a:lvl8pPr>
            <a:lvl9pPr marL="16302655" indent="0">
              <a:buNone/>
              <a:defRPr sz="7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13016526"/>
            <a:ext cx="13384170" cy="2364827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1634191"/>
            <a:ext cx="9961903" cy="6954816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29" y="1634194"/>
            <a:ext cx="16927347" cy="35030611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8589010"/>
            <a:ext cx="9961903" cy="28075795"/>
          </a:xfrm>
        </p:spPr>
        <p:txBody>
          <a:bodyPr/>
          <a:lstStyle>
            <a:lvl1pPr marL="0" indent="0">
              <a:buNone/>
              <a:defRPr sz="6200"/>
            </a:lvl1pPr>
            <a:lvl2pPr marL="2037832" indent="0">
              <a:buNone/>
              <a:defRPr sz="5300"/>
            </a:lvl2pPr>
            <a:lvl3pPr marL="4075664" indent="0">
              <a:buNone/>
              <a:defRPr sz="4500"/>
            </a:lvl3pPr>
            <a:lvl4pPr marL="6113496" indent="0">
              <a:buNone/>
              <a:defRPr sz="4000"/>
            </a:lvl4pPr>
            <a:lvl5pPr marL="8151327" indent="0">
              <a:buNone/>
              <a:defRPr sz="4000"/>
            </a:lvl5pPr>
            <a:lvl6pPr marL="10189159" indent="0">
              <a:buNone/>
              <a:defRPr sz="4000"/>
            </a:lvl6pPr>
            <a:lvl7pPr marL="12226991" indent="0">
              <a:buNone/>
              <a:defRPr sz="4000"/>
            </a:lvl7pPr>
            <a:lvl8pPr marL="14264823" indent="0">
              <a:buNone/>
              <a:defRPr sz="4000"/>
            </a:lvl8pPr>
            <a:lvl9pPr marL="16302655" indent="0">
              <a:buNone/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7" y="28731369"/>
            <a:ext cx="18167985" cy="3391901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7" y="3667430"/>
            <a:ext cx="18167985" cy="24626888"/>
          </a:xfrm>
        </p:spPr>
        <p:txBody>
          <a:bodyPr/>
          <a:lstStyle>
            <a:lvl1pPr marL="0" indent="0">
              <a:buNone/>
              <a:defRPr sz="14300"/>
            </a:lvl1pPr>
            <a:lvl2pPr marL="2037832" indent="0">
              <a:buNone/>
              <a:defRPr sz="12500"/>
            </a:lvl2pPr>
            <a:lvl3pPr marL="4075664" indent="0">
              <a:buNone/>
              <a:defRPr sz="10700"/>
            </a:lvl3pPr>
            <a:lvl4pPr marL="6113496" indent="0">
              <a:buNone/>
              <a:defRPr sz="8900"/>
            </a:lvl4pPr>
            <a:lvl5pPr marL="8151327" indent="0">
              <a:buNone/>
              <a:defRPr sz="8900"/>
            </a:lvl5pPr>
            <a:lvl6pPr marL="10189159" indent="0">
              <a:buNone/>
              <a:defRPr sz="8900"/>
            </a:lvl6pPr>
            <a:lvl7pPr marL="12226991" indent="0">
              <a:buNone/>
              <a:defRPr sz="8900"/>
            </a:lvl7pPr>
            <a:lvl8pPr marL="14264823" indent="0">
              <a:buNone/>
              <a:defRPr sz="8900"/>
            </a:lvl8pPr>
            <a:lvl9pPr marL="16302655" indent="0">
              <a:buNone/>
              <a:defRPr sz="8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7" y="32123270"/>
            <a:ext cx="18167985" cy="4817062"/>
          </a:xfrm>
        </p:spPr>
        <p:txBody>
          <a:bodyPr/>
          <a:lstStyle>
            <a:lvl1pPr marL="0" indent="0">
              <a:buNone/>
              <a:defRPr sz="6200"/>
            </a:lvl1pPr>
            <a:lvl2pPr marL="2037832" indent="0">
              <a:buNone/>
              <a:defRPr sz="5300"/>
            </a:lvl2pPr>
            <a:lvl3pPr marL="4075664" indent="0">
              <a:buNone/>
              <a:defRPr sz="4500"/>
            </a:lvl3pPr>
            <a:lvl4pPr marL="6113496" indent="0">
              <a:buNone/>
              <a:defRPr sz="4000"/>
            </a:lvl4pPr>
            <a:lvl5pPr marL="8151327" indent="0">
              <a:buNone/>
              <a:defRPr sz="4000"/>
            </a:lvl5pPr>
            <a:lvl6pPr marL="10189159" indent="0">
              <a:buNone/>
              <a:defRPr sz="4000"/>
            </a:lvl6pPr>
            <a:lvl7pPr marL="12226991" indent="0">
              <a:buNone/>
              <a:defRPr sz="4000"/>
            </a:lvl7pPr>
            <a:lvl8pPr marL="14264823" indent="0">
              <a:buNone/>
              <a:defRPr sz="4000"/>
            </a:lvl8pPr>
            <a:lvl9pPr marL="16302655" indent="0">
              <a:buNone/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643696"/>
            <a:ext cx="27251978" cy="6840802"/>
          </a:xfrm>
          <a:prstGeom prst="rect">
            <a:avLst/>
          </a:prstGeom>
        </p:spPr>
        <p:txBody>
          <a:bodyPr vert="horz" lIns="407566" tIns="203783" rIns="407566" bIns="20378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577126"/>
            <a:ext cx="27251978" cy="27087679"/>
          </a:xfrm>
          <a:prstGeom prst="rect">
            <a:avLst/>
          </a:prstGeom>
        </p:spPr>
        <p:txBody>
          <a:bodyPr vert="horz" lIns="407566" tIns="203783" rIns="407566" bIns="20378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8" y="38042464"/>
            <a:ext cx="7065328" cy="2185256"/>
          </a:xfrm>
          <a:prstGeom prst="rect">
            <a:avLst/>
          </a:prstGeom>
        </p:spPr>
        <p:txBody>
          <a:bodyPr vert="horz" lIns="407566" tIns="203783" rIns="407566" bIns="203783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8" y="38042464"/>
            <a:ext cx="9588659" cy="2185256"/>
          </a:xfrm>
          <a:prstGeom prst="rect">
            <a:avLst/>
          </a:prstGeom>
        </p:spPr>
        <p:txBody>
          <a:bodyPr vert="horz" lIns="407566" tIns="203783" rIns="407566" bIns="203783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38042464"/>
            <a:ext cx="7065328" cy="2185256"/>
          </a:xfrm>
          <a:prstGeom prst="rect">
            <a:avLst/>
          </a:prstGeom>
        </p:spPr>
        <p:txBody>
          <a:bodyPr vert="horz" lIns="407566" tIns="203783" rIns="407566" bIns="203783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664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74" indent="-1528374" algn="l" defTabSz="4075664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77" indent="-1273645" algn="l" defTabSz="4075664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580" indent="-1018916" algn="l" defTabSz="4075664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411" indent="-1018916" algn="l" defTabSz="4075664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243" indent="-1018916" algn="l" defTabSz="4075664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8075" indent="-1018916" algn="l" defTabSz="4075664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907" indent="-1018916" algn="l" defTabSz="4075664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739" indent="-1018916" algn="l" defTabSz="4075664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571" indent="-1018916" algn="l" defTabSz="4075664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832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664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496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327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9159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991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823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655" algn="l" defTabSz="4075664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bg.kiev.ua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20" y="61192"/>
            <a:ext cx="8990942" cy="4270483"/>
          </a:xfrm>
          <a:prstGeom prst="rect">
            <a:avLst/>
          </a:prstGeom>
        </p:spPr>
      </p:pic>
      <p:pic>
        <p:nvPicPr>
          <p:cNvPr id="5" name="Рисунок 4" descr="E:\X-files\_WWORKS\2017\_OLGA\strom_aktualny NEW 2.png"/>
          <p:cNvPicPr/>
          <p:nvPr/>
        </p:nvPicPr>
        <p:blipFill>
          <a:blip r:embed="rId3" cstate="print">
            <a:lum bright="42000" contrast="-6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592287"/>
            <a:ext cx="30279975" cy="383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973635" y="0"/>
            <a:ext cx="288032" cy="41044813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Прямоугольник 12"/>
          <p:cNvSpPr/>
          <p:nvPr/>
        </p:nvSpPr>
        <p:spPr>
          <a:xfrm>
            <a:off x="18307" y="126"/>
            <a:ext cx="288032" cy="41044813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26"/>
            <a:ext cx="30279975" cy="720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Прямоугольник 15"/>
          <p:cNvSpPr/>
          <p:nvPr/>
        </p:nvSpPr>
        <p:spPr>
          <a:xfrm>
            <a:off x="18307" y="40972677"/>
            <a:ext cx="30279975" cy="7213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Picture 2" descr="C:\Users\Acer\Desktop\Proect V4\Certificat_pic_1_1 copy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74" y="36344256"/>
            <a:ext cx="30324104" cy="465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4130" y="9555123"/>
            <a:ext cx="30279975" cy="535530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GB" sz="15000" b="1" dirty="0" err="1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FarmersEduca</a:t>
            </a:r>
            <a:endParaRPr lang="sk-SK" sz="15000" dirty="0" smtClean="0">
              <a:solidFill>
                <a:srgbClr val="00602B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9600" b="1" dirty="0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„Neglected and Underutilized Species </a:t>
            </a:r>
            <a:endParaRPr lang="sk-SK" sz="9600" dirty="0" smtClean="0">
              <a:solidFill>
                <a:srgbClr val="00602B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9600" b="1" dirty="0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9600" b="1" dirty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Socio-Economic Rural Development“</a:t>
            </a:r>
            <a:endParaRPr lang="en-US" sz="9600" dirty="0">
              <a:solidFill>
                <a:srgbClr val="00602B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8388" y="15928430"/>
            <a:ext cx="28731192" cy="550919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GB" sz="8800" b="1" dirty="0">
                <a:latin typeface="Cambria" pitchFamily="18" charset="0"/>
                <a:cs typeface="Times New Roman" pitchFamily="18" charset="0"/>
              </a:rPr>
              <a:t>Project supported by Grant from </a:t>
            </a:r>
            <a:r>
              <a:rPr lang="en-GB" sz="8800" b="1" dirty="0" err="1">
                <a:latin typeface="Cambria" pitchFamily="18" charset="0"/>
                <a:cs typeface="Times New Roman" pitchFamily="18" charset="0"/>
              </a:rPr>
              <a:t>Visegrad</a:t>
            </a:r>
            <a:r>
              <a:rPr lang="en-GB" sz="8800" b="1" dirty="0">
                <a:latin typeface="Cambria" pitchFamily="18" charset="0"/>
                <a:cs typeface="Times New Roman" pitchFamily="18" charset="0"/>
              </a:rPr>
              <a:t> Fund </a:t>
            </a:r>
            <a:endParaRPr lang="sk-SK" sz="8800" b="1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en-GB" sz="8800" b="1" dirty="0">
                <a:latin typeface="Cambria" pitchFamily="18" charset="0"/>
                <a:cs typeface="Times New Roman" pitchFamily="18" charset="0"/>
              </a:rPr>
              <a:t>V4 countries of European Union </a:t>
            </a:r>
            <a:endParaRPr lang="en-GB" sz="8800" b="1" dirty="0" smtClean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en-GB" sz="8800" b="1" dirty="0" smtClean="0">
                <a:latin typeface="Cambria" pitchFamily="18" charset="0"/>
                <a:cs typeface="Times New Roman" pitchFamily="18" charset="0"/>
              </a:rPr>
              <a:t>under </a:t>
            </a:r>
            <a:r>
              <a:rPr lang="en-GB" sz="8800" b="1" dirty="0">
                <a:latin typeface="Cambria" pitchFamily="18" charset="0"/>
                <a:cs typeface="Times New Roman" pitchFamily="18" charset="0"/>
              </a:rPr>
              <a:t>number 21640443 </a:t>
            </a:r>
            <a:endParaRPr lang="sk-SK" sz="88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en-GB" sz="8800" b="1" dirty="0">
                <a:latin typeface="Cambria" pitchFamily="18" charset="0"/>
                <a:cs typeface="Times New Roman" pitchFamily="18" charset="0"/>
              </a:rPr>
              <a:t>at the period 2017 – 2018</a:t>
            </a:r>
            <a:endParaRPr lang="en-US" sz="8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5807" y="22034337"/>
            <a:ext cx="30279975" cy="550919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602B"/>
                </a:solidFill>
                <a:latin typeface="Cambria" pitchFamily="18" charset="0"/>
              </a:rPr>
              <a:t>Final Meeting </a:t>
            </a:r>
            <a:endParaRPr lang="uk-UA" sz="8800" b="1" dirty="0" smtClean="0">
              <a:solidFill>
                <a:srgbClr val="00602B"/>
              </a:solidFill>
              <a:latin typeface="Cambria" pitchFamily="18" charset="0"/>
            </a:endParaRPr>
          </a:p>
          <a:p>
            <a:pPr algn="ctr"/>
            <a:r>
              <a:rPr lang="en-US" sz="8800" b="1" dirty="0" smtClean="0">
                <a:solidFill>
                  <a:srgbClr val="00602B"/>
                </a:solidFill>
                <a:latin typeface="Cambria" pitchFamily="18" charset="0"/>
              </a:rPr>
              <a:t>of the Organizers of the International Project </a:t>
            </a:r>
            <a:endParaRPr lang="uk-UA" sz="8800" b="1" dirty="0" smtClean="0">
              <a:solidFill>
                <a:srgbClr val="00602B"/>
              </a:solidFill>
              <a:latin typeface="Cambria" pitchFamily="18" charset="0"/>
            </a:endParaRPr>
          </a:p>
          <a:p>
            <a:pPr algn="ctr"/>
            <a:r>
              <a:rPr lang="en-GB" sz="8800" b="1" dirty="0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en-US" sz="8800" b="1" dirty="0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May – </a:t>
            </a:r>
            <a:r>
              <a:rPr lang="ru-RU" sz="8800" b="1" dirty="0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r>
              <a:rPr lang="sk-SK" sz="8800" b="1" dirty="0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800" b="1" dirty="0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June 2018</a:t>
            </a:r>
            <a:endParaRPr lang="sk-SK" sz="8800" b="1" dirty="0">
              <a:solidFill>
                <a:srgbClr val="00602B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8800" b="1" dirty="0" smtClean="0">
                <a:solidFill>
                  <a:srgbClr val="00602B"/>
                </a:solidFill>
                <a:latin typeface="Cambria" pitchFamily="18" charset="0"/>
              </a:rPr>
              <a:t>Nitra</a:t>
            </a:r>
            <a:r>
              <a:rPr lang="en-GB" sz="8800" b="1" dirty="0" smtClean="0">
                <a:solidFill>
                  <a:srgbClr val="00602B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, Slovakia</a:t>
            </a:r>
            <a:endParaRPr lang="en-US" sz="8800" b="1" dirty="0">
              <a:solidFill>
                <a:srgbClr val="00602B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451" y="28057310"/>
            <a:ext cx="30279975" cy="156965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GB" sz="9600" b="1" dirty="0"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Project Partners</a:t>
            </a:r>
            <a:endParaRPr lang="en-US" sz="9600" dirty="0"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2305" y="3752376"/>
            <a:ext cx="1278846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rgbClr val="00642D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Faculty of Agrobiology and Food Resources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1" i="0" u="none" strike="noStrike" cap="none" normalizeH="0" baseline="0" dirty="0">
                <a:ln>
                  <a:noFill/>
                </a:ln>
                <a:solidFill>
                  <a:srgbClr val="00642D"/>
                </a:solidFill>
                <a:effectLst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Slovak University of Agriculture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1" i="0" u="none" strike="noStrike" cap="none" normalizeH="0" baseline="0" dirty="0">
                <a:ln>
                  <a:noFill/>
                </a:ln>
                <a:solidFill>
                  <a:srgbClr val="00642D"/>
                </a:solidFill>
                <a:effectLst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in Nitra, Slovak Republic</a:t>
            </a:r>
            <a:endParaRPr kumimoji="0" lang="sk-SK" sz="5400" b="0" i="0" u="none" strike="noStrike" cap="none" normalizeH="0" baseline="0" dirty="0">
              <a:ln>
                <a:noFill/>
              </a:ln>
              <a:solidFill>
                <a:srgbClr val="00642D"/>
              </a:solidFill>
              <a:effectLst/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6000" b="1" i="1" u="none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Coordinator of the Project</a:t>
            </a:r>
            <a:r>
              <a:rPr kumimoji="0" lang="sk-SK" sz="6000" b="0" i="1" u="none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6" name="Obrázok 34" descr="unia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994" y="468178"/>
            <a:ext cx="3462971" cy="347873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7257375" y="3860096"/>
            <a:ext cx="1249944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400" b="1" dirty="0">
                <a:solidFill>
                  <a:srgbClr val="00642D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M.M. </a:t>
            </a:r>
            <a:r>
              <a:rPr lang="en-GB" sz="5400" b="1" dirty="0" err="1">
                <a:solidFill>
                  <a:srgbClr val="00642D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Gryshko</a:t>
            </a:r>
            <a:r>
              <a:rPr lang="en-GB" sz="5400" b="1" dirty="0">
                <a:solidFill>
                  <a:srgbClr val="00642D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National Botanical Garden of National Academy of Sciences in Kyiv, Ukraine</a:t>
            </a:r>
            <a:endParaRPr lang="sk-SK" sz="6000" dirty="0">
              <a:solidFill>
                <a:srgbClr val="00642D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k-SK" sz="6000" b="1" i="1" dirty="0"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6000" b="1" i="1" dirty="0" err="1"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uarantor</a:t>
            </a:r>
            <a:r>
              <a:rPr lang="en-GB" sz="6000" b="1" i="1" dirty="0"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for the implementation </a:t>
            </a:r>
            <a:endParaRPr lang="sk-SK" sz="6000" i="1" dirty="0"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6000" b="1" i="1" dirty="0"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of the project for Ukraine</a:t>
            </a:r>
            <a:endParaRPr kumimoji="0" lang="sk-SK" sz="6000" b="0" i="1" u="none" strike="noStrike" cap="none" normalizeH="0" baseline="0" dirty="0">
              <a:ln>
                <a:noFill/>
              </a:ln>
              <a:effectLst/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cer\Desktop\Proect V4\Z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0635" y="39820550"/>
            <a:ext cx="1086975" cy="1008239"/>
          </a:xfrm>
          <a:prstGeom prst="rect">
            <a:avLst/>
          </a:prstGeom>
          <a:noFill/>
        </p:spPr>
      </p:pic>
      <p:pic>
        <p:nvPicPr>
          <p:cNvPr id="2051" name="Picture 3" descr="C:\Users\Acer\Desktop\Proect V4\Z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26819" y="40109725"/>
            <a:ext cx="1008112" cy="935088"/>
          </a:xfrm>
          <a:prstGeom prst="rect">
            <a:avLst/>
          </a:prstGeom>
          <a:noFill/>
        </p:spPr>
      </p:pic>
      <p:pic>
        <p:nvPicPr>
          <p:cNvPr id="2052" name="Picture 4" descr="C:\Users\Acer\Desktop\Proect V4\Z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7019" y="40270113"/>
            <a:ext cx="835199" cy="774700"/>
          </a:xfrm>
          <a:prstGeom prst="rect">
            <a:avLst/>
          </a:prstGeom>
          <a:noFill/>
        </p:spPr>
      </p:pic>
      <p:grpSp>
        <p:nvGrpSpPr>
          <p:cNvPr id="4" name="Группа 43"/>
          <p:cNvGrpSpPr/>
          <p:nvPr/>
        </p:nvGrpSpPr>
        <p:grpSpPr>
          <a:xfrm>
            <a:off x="1003670" y="30212182"/>
            <a:ext cx="5482078" cy="5002817"/>
            <a:chOff x="1412110" y="32115694"/>
            <a:chExt cx="5482078" cy="5002817"/>
          </a:xfrm>
        </p:grpSpPr>
        <p:pic>
          <p:nvPicPr>
            <p:cNvPr id="34" name="Picture 4" descr="http://www.foto-ekokonkursy.czystepogorze.pl/materialy/loga/min/25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400000">
              <a:off x="3075292" y="31795013"/>
              <a:ext cx="2127680" cy="276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412110" y="34563966"/>
              <a:ext cx="5482078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Arboretum and Institute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of Physiography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in </a:t>
              </a:r>
              <a:r>
                <a:rPr lang="en-GB" sz="4000" b="1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Bolestraszyce</a:t>
              </a:r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Poland</a:t>
              </a:r>
              <a:endParaRPr lang="sk-SK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Группа 44"/>
          <p:cNvGrpSpPr/>
          <p:nvPr/>
        </p:nvGrpSpPr>
        <p:grpSpPr>
          <a:xfrm>
            <a:off x="6821576" y="30275542"/>
            <a:ext cx="5092484" cy="4930808"/>
            <a:chOff x="6907319" y="32187703"/>
            <a:chExt cx="5092484" cy="4930808"/>
          </a:xfrm>
        </p:grpSpPr>
        <p:pic>
          <p:nvPicPr>
            <p:cNvPr id="36" name="Picture 31" descr="C:\Users\user\Desktop\Чернобиль\mendelu-cs-l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8326993" y="31583872"/>
              <a:ext cx="2301772" cy="3509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6907319" y="34563966"/>
              <a:ext cx="5092484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Faculty of Horticulture,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Mendel University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in Brno,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Czech Republic</a:t>
              </a:r>
              <a:endParaRPr lang="sk-SK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Группа 45"/>
          <p:cNvGrpSpPr/>
          <p:nvPr/>
        </p:nvGrpSpPr>
        <p:grpSpPr>
          <a:xfrm>
            <a:off x="12410216" y="30449990"/>
            <a:ext cx="6045822" cy="4772328"/>
            <a:chOff x="12151305" y="32475734"/>
            <a:chExt cx="6045822" cy="4493554"/>
          </a:xfrm>
        </p:grpSpPr>
        <p:pic>
          <p:nvPicPr>
            <p:cNvPr id="38" name="Picture 23" descr="C:\Users\Acer\Desktop\Proect V4\Лого\Logo V4\photo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5400000">
              <a:off x="14136313" y="32471297"/>
              <a:ext cx="1935341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2151305" y="34563966"/>
              <a:ext cx="6045822" cy="24053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Association of Farmers</a:t>
              </a:r>
              <a:r>
                <a:rPr lang="sk-SK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Private Landowners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in </a:t>
              </a:r>
              <a:r>
                <a:rPr lang="en-GB" sz="4000" b="1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Zakarpattia</a:t>
              </a:r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Region,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Ukraine</a:t>
              </a:r>
              <a:endParaRPr lang="sk-SK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Группа 47"/>
          <p:cNvGrpSpPr/>
          <p:nvPr/>
        </p:nvGrpSpPr>
        <p:grpSpPr>
          <a:xfrm>
            <a:off x="19065995" y="30426420"/>
            <a:ext cx="4184735" cy="4772327"/>
            <a:chOff x="18377814" y="32475736"/>
            <a:chExt cx="4184735" cy="4493551"/>
          </a:xfrm>
        </p:grpSpPr>
        <p:pic>
          <p:nvPicPr>
            <p:cNvPr id="40" name="Picture 15" descr="C:\Users\Acer\Desktop\organic-thumb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5400000">
              <a:off x="19629998" y="32422521"/>
              <a:ext cx="2013308" cy="211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8377814" y="34563966"/>
              <a:ext cx="4184735" cy="24053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Centre for Organic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Production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000" b="1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Selenča</a:t>
              </a:r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Republic of Serbia</a:t>
              </a:r>
              <a:endParaRPr lang="sk-SK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Группа 46"/>
          <p:cNvGrpSpPr/>
          <p:nvPr/>
        </p:nvGrpSpPr>
        <p:grpSpPr>
          <a:xfrm>
            <a:off x="23798607" y="30116602"/>
            <a:ext cx="5485604" cy="4967578"/>
            <a:chOff x="22663221" y="32115694"/>
            <a:chExt cx="5485604" cy="5040122"/>
          </a:xfrm>
        </p:grpSpPr>
        <p:pic>
          <p:nvPicPr>
            <p:cNvPr id="42" name="Picture 19" descr="C:\Users\Acer\Desktop\Proect V4\Лого\logo3-1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5400000">
              <a:off x="24103305" y="32009359"/>
              <a:ext cx="2388438" cy="260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22663221" y="34563966"/>
              <a:ext cx="5485604" cy="2591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Szarvas</a:t>
              </a:r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Farmers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'National Traditionalists‘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Association, </a:t>
              </a:r>
            </a:p>
            <a:p>
              <a:pPr algn="ctr"/>
              <a:r>
                <a:rPr lang="en-GB" sz="4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Hungary</a:t>
              </a:r>
              <a:endParaRPr lang="sk-SK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5860067" y="35998204"/>
            <a:ext cx="142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Contacts:</a:t>
            </a:r>
            <a:r>
              <a:rPr lang="sk-SK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Slovak </a:t>
            </a:r>
            <a:r>
              <a:rPr lang="sk-SK" sz="3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Republic</a:t>
            </a:r>
            <a:r>
              <a:rPr lang="sk-SK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+ 421 37 641 4785</a:t>
            </a:r>
            <a:r>
              <a:rPr lang="en-GB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sk-SK" sz="3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Ukraine</a:t>
            </a:r>
            <a:r>
              <a:rPr lang="sk-SK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+38067 198 80 82</a:t>
            </a:r>
          </a:p>
          <a:p>
            <a:pPr algn="ctr"/>
            <a:r>
              <a:rPr lang="sk-SK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E-mail:</a:t>
            </a:r>
            <a:r>
              <a:rPr lang="en-GB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farmerseduca</a:t>
            </a:r>
            <a:r>
              <a:rPr lang="sk-SK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gmail.com;  http://agrobionet2.uniag.sk/sk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44" y="348410"/>
            <a:ext cx="3687688" cy="36960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146</Words>
  <Application>Microsoft Office PowerPoint</Application>
  <PresentationFormat>Vlastná</PresentationFormat>
  <Paragraphs>41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Tahoma</vt:lpstr>
      <vt:lpstr>Times New Roman</vt:lpstr>
      <vt:lpstr>Тема Office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IOBBB</cp:lastModifiedBy>
  <cp:revision>61</cp:revision>
  <dcterms:created xsi:type="dcterms:W3CDTF">2012-11-14T14:43:21Z</dcterms:created>
  <dcterms:modified xsi:type="dcterms:W3CDTF">2018-04-27T13:37:00Z</dcterms:modified>
</cp:coreProperties>
</file>